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1" r:id="rId5"/>
    <p:sldId id="263" r:id="rId6"/>
    <p:sldId id="262" r:id="rId7"/>
    <p:sldId id="264" r:id="rId8"/>
    <p:sldId id="265" r:id="rId9"/>
    <p:sldId id="266" r:id="rId10"/>
    <p:sldId id="267" r:id="rId11"/>
    <p:sldId id="269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152784-514E-D2A3-DE64-820247F8B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74C0482-57C6-D7A7-A2D2-C757EF6B4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1F3F82-7C43-49C0-7F35-0A6F1618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B2A1B-B2A1-486E-BCA2-8FF5EC331683}" type="datetimeFigureOut">
              <a:rPr lang="it-IT" smtClean="0"/>
              <a:t>24/12/2023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287083-B286-EEC2-006A-07A5CD1E8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87E67A-0123-D6A6-0E08-489997210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660A-34FB-452F-9A5C-A2E26A9263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80107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50D008-6773-FAE4-B2A8-3BA22DEDA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69A7440-C348-28D0-92B4-0D640415A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3F7E15-F51B-6E0F-00CB-A159A3189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B2A1B-B2A1-486E-BCA2-8FF5EC331683}" type="datetimeFigureOut">
              <a:rPr lang="it-IT" smtClean="0"/>
              <a:t>24/12/2023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A91BC7-999C-8E42-6F0E-03B0AE473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20C55D0-BACD-75F6-13BC-D43C5CF5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660A-34FB-452F-9A5C-A2E26A9263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9745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78CEB77-E6E0-1B41-3A8F-945BD2AC40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E81CA00-6AB4-091B-8CDB-C06E1A15B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18FED0C-95E4-3476-61CD-7DA15916D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B2A1B-B2A1-486E-BCA2-8FF5EC331683}" type="datetimeFigureOut">
              <a:rPr lang="it-IT" smtClean="0"/>
              <a:t>24/12/2023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E5342CC-7A0C-CFD3-6AEF-A417D61DE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F824C8-B80F-AF2A-0575-FD242CF6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660A-34FB-452F-9A5C-A2E26A9263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0745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5A2DF4-ED80-E1B0-4218-6581B6B0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39764E-1E36-C900-BC03-27490A15A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8544A7-E125-179F-57B2-FABB6B552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B2A1B-B2A1-486E-BCA2-8FF5EC331683}" type="datetimeFigureOut">
              <a:rPr lang="it-IT" smtClean="0"/>
              <a:t>24/12/2023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742CA9E-F429-ACE9-BEAD-553E51A53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0A5168-A682-AAD8-F309-B63557DC6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660A-34FB-452F-9A5C-A2E26A9263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3906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4748D8-C519-7CE0-A161-5079FFFB6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DCF1826-BC3B-D588-9A37-B32E0A072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3AC5CA-BCF1-8F48-108C-C37045AFA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B2A1B-B2A1-486E-BCA2-8FF5EC331683}" type="datetimeFigureOut">
              <a:rPr lang="it-IT" smtClean="0"/>
              <a:t>24/12/2023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89F3924-536F-F0E0-B58B-445CAA1BC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F4EFD73-E6D6-1476-AABA-34ABBD12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660A-34FB-452F-9A5C-A2E26A9263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719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52DABE-C98F-F7DF-4321-CFDF2BFC0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EA32E2-72DD-0B62-C815-91C721D9FE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8E0622C-FB61-5D0D-BC0A-D36E69B6C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35E91D7-8DC4-BA70-35B7-3860989A3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B2A1B-B2A1-486E-BCA2-8FF5EC331683}" type="datetimeFigureOut">
              <a:rPr lang="it-IT" smtClean="0"/>
              <a:t>24/12/2023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FB0D819-10E8-822E-1A21-2B873CA27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142E31B-E7EE-94C9-1E30-8C6DEA68E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660A-34FB-452F-9A5C-A2E26A9263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3503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A13A7B-B712-707C-6A9B-5F28B390A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FB9487A-76DB-588C-83D8-6B7345490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11793DA-5677-5C8F-AB9A-291512E04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B386B31-E99B-CD44-35FB-03C94F03C4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23FC574-A55D-32DA-6ED8-B8F2B7983C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8ECCBCF-B883-BF5D-8809-59190DACB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B2A1B-B2A1-486E-BCA2-8FF5EC331683}" type="datetimeFigureOut">
              <a:rPr lang="it-IT" smtClean="0"/>
              <a:t>24/12/2023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7953E4B-4A01-5664-60E1-F80135501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7876BBA-BD20-0A3F-0A6C-70A23DF8A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660A-34FB-452F-9A5C-A2E26A9263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5855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8DE524-BB3B-0B7A-00E6-5493BB55C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4AA65AF-D264-B63B-5B1C-C38579043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B2A1B-B2A1-486E-BCA2-8FF5EC331683}" type="datetimeFigureOut">
              <a:rPr lang="it-IT" smtClean="0"/>
              <a:t>24/12/2023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A88251B-498D-CFF7-D583-8CC5D8490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C01F29D-61FA-047F-1BE0-B25D148E3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660A-34FB-452F-9A5C-A2E26A9263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4706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9CD4B83-3B0C-D787-2F05-5C0935A2A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B2A1B-B2A1-486E-BCA2-8FF5EC331683}" type="datetimeFigureOut">
              <a:rPr lang="it-IT" smtClean="0"/>
              <a:t>24/12/2023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5C9EC5D-B3E9-D34D-EA5F-3A8088C80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74C1803-F0C4-E2BC-54E3-60FA5873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660A-34FB-452F-9A5C-A2E26A9263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6408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18E2DA-7DFC-40E9-C106-820D90F0A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833398-F7AD-93BF-3BC1-302797DB4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E81DEC3-547E-1C77-67F2-3750D67CD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682E77D-47BB-6874-CD9F-FC13275F7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B2A1B-B2A1-486E-BCA2-8FF5EC331683}" type="datetimeFigureOut">
              <a:rPr lang="it-IT" smtClean="0"/>
              <a:t>24/12/2023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4599202-E109-67C2-E8DD-3F3A9FFC2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D398B03-256E-462F-E6DC-B1F754663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660A-34FB-452F-9A5C-A2E26A9263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6609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167CE2-9BE9-6EFE-49B9-BF4115DE0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4474747-9A4B-0015-CD3B-1268027FA6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7F68F6E-DE81-CE01-C986-12EE3E521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A91314-FF0D-174F-8294-42F35B383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B2A1B-B2A1-486E-BCA2-8FF5EC331683}" type="datetimeFigureOut">
              <a:rPr lang="it-IT" smtClean="0"/>
              <a:t>24/12/2023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5070240-51FA-6332-43DA-469EB8B7F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67CD40-F7E8-9B1E-CE45-23B18DFD4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F660A-34FB-452F-9A5C-A2E26A9263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669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A49E523-424E-7BD5-7285-E444A1AC9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0D7189-4052-31E9-E263-2C029FCFA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D6D22B-8A20-B062-B285-E05F01C67A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B2A1B-B2A1-486E-BCA2-8FF5EC331683}" type="datetimeFigureOut">
              <a:rPr lang="it-IT" smtClean="0"/>
              <a:t>24/12/2023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F07B3E0-B41C-76E5-4DA4-0C8665873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77A525-5F5F-925E-3131-F6E2B35E9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F660A-34FB-452F-9A5C-A2E26A9263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9036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680954-1C7B-4712-894E-1D62308A3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1948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3AFAB923-A891-7AAF-5226-C861B064C6E6}"/>
              </a:ext>
            </a:extLst>
          </p:cNvPr>
          <p:cNvSpPr/>
          <p:nvPr/>
        </p:nvSpPr>
        <p:spPr>
          <a:xfrm>
            <a:off x="438150" y="1409699"/>
            <a:ext cx="2700000" cy="270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64B850A8-3D52-8B18-F36C-5282046FE54C}"/>
              </a:ext>
            </a:extLst>
          </p:cNvPr>
          <p:cNvSpPr/>
          <p:nvPr/>
        </p:nvSpPr>
        <p:spPr>
          <a:xfrm>
            <a:off x="4229100" y="1304924"/>
            <a:ext cx="2700000" cy="27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4B6D1CD6-4F9C-3248-FEA6-A6866E3E62DA}"/>
              </a:ext>
            </a:extLst>
          </p:cNvPr>
          <p:cNvSpPr/>
          <p:nvPr/>
        </p:nvSpPr>
        <p:spPr>
          <a:xfrm>
            <a:off x="8020050" y="1190624"/>
            <a:ext cx="2700000" cy="270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E10E899E-F5C2-A651-EBA3-69085DF14018}"/>
              </a:ext>
            </a:extLst>
          </p:cNvPr>
          <p:cNvSpPr/>
          <p:nvPr/>
        </p:nvSpPr>
        <p:spPr>
          <a:xfrm>
            <a:off x="2743200" y="3776325"/>
            <a:ext cx="2700000" cy="27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39DB7E0-F6F1-4AE4-CE55-CE329C54B27C}"/>
              </a:ext>
            </a:extLst>
          </p:cNvPr>
          <p:cNvSpPr/>
          <p:nvPr/>
        </p:nvSpPr>
        <p:spPr>
          <a:xfrm>
            <a:off x="6334125" y="3919199"/>
            <a:ext cx="2700000" cy="270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3CFECC9-0E05-2928-AEB9-DA446DCD2CA2}"/>
              </a:ext>
            </a:extLst>
          </p:cNvPr>
          <p:cNvSpPr/>
          <p:nvPr/>
        </p:nvSpPr>
        <p:spPr>
          <a:xfrm>
            <a:off x="9370050" y="3919199"/>
            <a:ext cx="2700000" cy="2700000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645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27A5A0-8961-3435-6CA1-0F0EEE78DF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REGIONALI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A631754-917A-44FF-F158-975B014EEA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2621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43F340-5F43-FB00-ECC0-CE2C0B55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2000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6E16BBE7-8805-EF32-894C-CFDA06B043C2}"/>
              </a:ext>
            </a:extLst>
          </p:cNvPr>
          <p:cNvSpPr/>
          <p:nvPr/>
        </p:nvSpPr>
        <p:spPr>
          <a:xfrm>
            <a:off x="923443" y="1481138"/>
            <a:ext cx="2700000" cy="2700000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28DB3996-0FF9-BE60-E3EC-CB63A92BFCC3}"/>
              </a:ext>
            </a:extLst>
          </p:cNvPr>
          <p:cNvSpPr/>
          <p:nvPr/>
        </p:nvSpPr>
        <p:spPr>
          <a:xfrm>
            <a:off x="8217742" y="1404938"/>
            <a:ext cx="2700000" cy="2700000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1A18960-1503-764C-588C-2D96DCFEBFC6}"/>
              </a:ext>
            </a:extLst>
          </p:cNvPr>
          <p:cNvSpPr/>
          <p:nvPr/>
        </p:nvSpPr>
        <p:spPr>
          <a:xfrm>
            <a:off x="4713588" y="1391782"/>
            <a:ext cx="2700000" cy="270000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63A5B73D-738F-7071-683C-76FBA1B92CF8}"/>
              </a:ext>
            </a:extLst>
          </p:cNvPr>
          <p:cNvSpPr/>
          <p:nvPr/>
        </p:nvSpPr>
        <p:spPr>
          <a:xfrm>
            <a:off x="3077597" y="4026862"/>
            <a:ext cx="2700000" cy="2700000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2853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43F340-5F43-FB00-ECC0-CE2C0B55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1953</a:t>
            </a: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0CA4224D-B6FA-C40E-21D5-81E58D369306}"/>
              </a:ext>
            </a:extLst>
          </p:cNvPr>
          <p:cNvSpPr/>
          <p:nvPr/>
        </p:nvSpPr>
        <p:spPr>
          <a:xfrm>
            <a:off x="438150" y="1409699"/>
            <a:ext cx="2700000" cy="270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6E16BBE7-8805-EF32-894C-CFDA06B043C2}"/>
              </a:ext>
            </a:extLst>
          </p:cNvPr>
          <p:cNvSpPr/>
          <p:nvPr/>
        </p:nvSpPr>
        <p:spPr>
          <a:xfrm>
            <a:off x="4360118" y="1409699"/>
            <a:ext cx="2700000" cy="27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5B1F3568-6958-77A2-D4E0-CB2E7192CA8A}"/>
              </a:ext>
            </a:extLst>
          </p:cNvPr>
          <p:cNvSpPr/>
          <p:nvPr/>
        </p:nvSpPr>
        <p:spPr>
          <a:xfrm>
            <a:off x="8375392" y="1423695"/>
            <a:ext cx="2700000" cy="270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44280F8D-8ACD-E277-240D-D494B6B3AF15}"/>
              </a:ext>
            </a:extLst>
          </p:cNvPr>
          <p:cNvSpPr/>
          <p:nvPr/>
        </p:nvSpPr>
        <p:spPr>
          <a:xfrm>
            <a:off x="2352481" y="3804273"/>
            <a:ext cx="2700000" cy="27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9615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43F340-5F43-FB00-ECC0-CE2C0B55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1979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6E16BBE7-8805-EF32-894C-CFDA06B043C2}"/>
              </a:ext>
            </a:extLst>
          </p:cNvPr>
          <p:cNvSpPr/>
          <p:nvPr/>
        </p:nvSpPr>
        <p:spPr>
          <a:xfrm>
            <a:off x="311993" y="1840875"/>
            <a:ext cx="2700000" cy="270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2A243F74-53B4-9B5E-3B91-E8FEEFE3DBAF}"/>
              </a:ext>
            </a:extLst>
          </p:cNvPr>
          <p:cNvSpPr/>
          <p:nvPr/>
        </p:nvSpPr>
        <p:spPr>
          <a:xfrm>
            <a:off x="3893393" y="1690688"/>
            <a:ext cx="2700000" cy="27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3AA1121-E225-BC84-BF2B-7BD937553731}"/>
              </a:ext>
            </a:extLst>
          </p:cNvPr>
          <p:cNvSpPr/>
          <p:nvPr/>
        </p:nvSpPr>
        <p:spPr>
          <a:xfrm>
            <a:off x="7623596" y="1566863"/>
            <a:ext cx="2700000" cy="270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3B7C5B92-437A-7B8C-2165-3F8BF87DDDBE}"/>
              </a:ext>
            </a:extLst>
          </p:cNvPr>
          <p:cNvSpPr/>
          <p:nvPr/>
        </p:nvSpPr>
        <p:spPr>
          <a:xfrm>
            <a:off x="5758495" y="3941137"/>
            <a:ext cx="2700000" cy="27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6636AB1-47F9-43B1-2D67-8E5FEAA821B3}"/>
              </a:ext>
            </a:extLst>
          </p:cNvPr>
          <p:cNvSpPr/>
          <p:nvPr/>
        </p:nvSpPr>
        <p:spPr>
          <a:xfrm>
            <a:off x="2324318" y="4165913"/>
            <a:ext cx="2700000" cy="270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4619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43F340-5F43-FB00-ECC0-CE2C0B55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1979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6E16BBE7-8805-EF32-894C-CFDA06B043C2}"/>
              </a:ext>
            </a:extLst>
          </p:cNvPr>
          <p:cNvSpPr/>
          <p:nvPr/>
        </p:nvSpPr>
        <p:spPr>
          <a:xfrm>
            <a:off x="1534909" y="1214438"/>
            <a:ext cx="2700000" cy="270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8CB60A53-F185-119D-2C79-3B09DA3EB8D9}"/>
              </a:ext>
            </a:extLst>
          </p:cNvPr>
          <p:cNvSpPr/>
          <p:nvPr/>
        </p:nvSpPr>
        <p:spPr>
          <a:xfrm>
            <a:off x="4931617" y="1481138"/>
            <a:ext cx="2700000" cy="27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28DB3996-0FF9-BE60-E3EC-CB63A92BFCC3}"/>
              </a:ext>
            </a:extLst>
          </p:cNvPr>
          <p:cNvSpPr/>
          <p:nvPr/>
        </p:nvSpPr>
        <p:spPr>
          <a:xfrm>
            <a:off x="8217742" y="1404938"/>
            <a:ext cx="2700000" cy="270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26C529C-0190-F31B-6276-1853C600BE99}"/>
              </a:ext>
            </a:extLst>
          </p:cNvPr>
          <p:cNvSpPr/>
          <p:nvPr/>
        </p:nvSpPr>
        <p:spPr>
          <a:xfrm>
            <a:off x="3145559" y="3792875"/>
            <a:ext cx="2700000" cy="27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1A18960-1503-764C-588C-2D96DCFEBFC6}"/>
              </a:ext>
            </a:extLst>
          </p:cNvPr>
          <p:cNvSpPr/>
          <p:nvPr/>
        </p:nvSpPr>
        <p:spPr>
          <a:xfrm>
            <a:off x="6717675" y="4103062"/>
            <a:ext cx="2700000" cy="270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2967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43F340-5F43-FB00-ECC0-CE2C0B55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1996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6E16BBE7-8805-EF32-894C-CFDA06B043C2}"/>
              </a:ext>
            </a:extLst>
          </p:cNvPr>
          <p:cNvSpPr/>
          <p:nvPr/>
        </p:nvSpPr>
        <p:spPr>
          <a:xfrm>
            <a:off x="923443" y="1481138"/>
            <a:ext cx="2700000" cy="270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28DB3996-0FF9-BE60-E3EC-CB63A92BFCC3}"/>
              </a:ext>
            </a:extLst>
          </p:cNvPr>
          <p:cNvSpPr/>
          <p:nvPr/>
        </p:nvSpPr>
        <p:spPr>
          <a:xfrm>
            <a:off x="8217742" y="1404938"/>
            <a:ext cx="2700000" cy="27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26C529C-0190-F31B-6276-1853C600BE99}"/>
              </a:ext>
            </a:extLst>
          </p:cNvPr>
          <p:cNvSpPr/>
          <p:nvPr/>
        </p:nvSpPr>
        <p:spPr>
          <a:xfrm>
            <a:off x="3145559" y="3792875"/>
            <a:ext cx="2700000" cy="270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1A18960-1503-764C-588C-2D96DCFEBFC6}"/>
              </a:ext>
            </a:extLst>
          </p:cNvPr>
          <p:cNvSpPr/>
          <p:nvPr/>
        </p:nvSpPr>
        <p:spPr>
          <a:xfrm>
            <a:off x="4713588" y="1391782"/>
            <a:ext cx="2700000" cy="27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491ABED5-3B6A-81CA-8D4B-9F8160C9DA43}"/>
              </a:ext>
            </a:extLst>
          </p:cNvPr>
          <p:cNvSpPr/>
          <p:nvPr/>
        </p:nvSpPr>
        <p:spPr>
          <a:xfrm>
            <a:off x="6717675" y="3792875"/>
            <a:ext cx="2700000" cy="270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176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43F340-5F43-FB00-ECC0-CE2C0B55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2001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6E16BBE7-8805-EF32-894C-CFDA06B043C2}"/>
              </a:ext>
            </a:extLst>
          </p:cNvPr>
          <p:cNvSpPr/>
          <p:nvPr/>
        </p:nvSpPr>
        <p:spPr>
          <a:xfrm>
            <a:off x="923443" y="1481138"/>
            <a:ext cx="2700000" cy="270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28DB3996-0FF9-BE60-E3EC-CB63A92BFCC3}"/>
              </a:ext>
            </a:extLst>
          </p:cNvPr>
          <p:cNvSpPr/>
          <p:nvPr/>
        </p:nvSpPr>
        <p:spPr>
          <a:xfrm>
            <a:off x="8217742" y="1404938"/>
            <a:ext cx="2700000" cy="27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26C529C-0190-F31B-6276-1853C600BE99}"/>
              </a:ext>
            </a:extLst>
          </p:cNvPr>
          <p:cNvSpPr/>
          <p:nvPr/>
        </p:nvSpPr>
        <p:spPr>
          <a:xfrm>
            <a:off x="3145559" y="3792875"/>
            <a:ext cx="2700000" cy="270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1A18960-1503-764C-588C-2D96DCFEBFC6}"/>
              </a:ext>
            </a:extLst>
          </p:cNvPr>
          <p:cNvSpPr/>
          <p:nvPr/>
        </p:nvSpPr>
        <p:spPr>
          <a:xfrm>
            <a:off x="4713588" y="1391782"/>
            <a:ext cx="2700000" cy="27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491ABED5-3B6A-81CA-8D4B-9F8160C9DA43}"/>
              </a:ext>
            </a:extLst>
          </p:cNvPr>
          <p:cNvSpPr/>
          <p:nvPr/>
        </p:nvSpPr>
        <p:spPr>
          <a:xfrm>
            <a:off x="6717675" y="3792875"/>
            <a:ext cx="2700000" cy="270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655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43F340-5F43-FB00-ECC0-CE2C0B55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2013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6E16BBE7-8805-EF32-894C-CFDA06B043C2}"/>
              </a:ext>
            </a:extLst>
          </p:cNvPr>
          <p:cNvSpPr/>
          <p:nvPr/>
        </p:nvSpPr>
        <p:spPr>
          <a:xfrm>
            <a:off x="923443" y="1481138"/>
            <a:ext cx="2700000" cy="270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28DB3996-0FF9-BE60-E3EC-CB63A92BFCC3}"/>
              </a:ext>
            </a:extLst>
          </p:cNvPr>
          <p:cNvSpPr/>
          <p:nvPr/>
        </p:nvSpPr>
        <p:spPr>
          <a:xfrm>
            <a:off x="8217742" y="1404938"/>
            <a:ext cx="2700000" cy="27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26C529C-0190-F31B-6276-1853C600BE99}"/>
              </a:ext>
            </a:extLst>
          </p:cNvPr>
          <p:cNvSpPr/>
          <p:nvPr/>
        </p:nvSpPr>
        <p:spPr>
          <a:xfrm>
            <a:off x="3145559" y="3792875"/>
            <a:ext cx="2700000" cy="270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1A18960-1503-764C-588C-2D96DCFEBFC6}"/>
              </a:ext>
            </a:extLst>
          </p:cNvPr>
          <p:cNvSpPr/>
          <p:nvPr/>
        </p:nvSpPr>
        <p:spPr>
          <a:xfrm>
            <a:off x="4713588" y="1391782"/>
            <a:ext cx="2700000" cy="27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491ABED5-3B6A-81CA-8D4B-9F8160C9DA43}"/>
              </a:ext>
            </a:extLst>
          </p:cNvPr>
          <p:cNvSpPr/>
          <p:nvPr/>
        </p:nvSpPr>
        <p:spPr>
          <a:xfrm>
            <a:off x="6717675" y="3792875"/>
            <a:ext cx="2700000" cy="2700000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0223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43F340-5F43-FB00-ECC0-CE2C0B55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2022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6E16BBE7-8805-EF32-894C-CFDA06B043C2}"/>
              </a:ext>
            </a:extLst>
          </p:cNvPr>
          <p:cNvSpPr/>
          <p:nvPr/>
        </p:nvSpPr>
        <p:spPr>
          <a:xfrm>
            <a:off x="923443" y="1481138"/>
            <a:ext cx="2700000" cy="27000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28DB3996-0FF9-BE60-E3EC-CB63A92BFCC3}"/>
              </a:ext>
            </a:extLst>
          </p:cNvPr>
          <p:cNvSpPr/>
          <p:nvPr/>
        </p:nvSpPr>
        <p:spPr>
          <a:xfrm>
            <a:off x="8217742" y="1404938"/>
            <a:ext cx="2700000" cy="2700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1A18960-1503-764C-588C-2D96DCFEBFC6}"/>
              </a:ext>
            </a:extLst>
          </p:cNvPr>
          <p:cNvSpPr/>
          <p:nvPr/>
        </p:nvSpPr>
        <p:spPr>
          <a:xfrm>
            <a:off x="4713588" y="1391782"/>
            <a:ext cx="2700000" cy="2700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63A5B73D-738F-7071-683C-76FBA1B92CF8}"/>
              </a:ext>
            </a:extLst>
          </p:cNvPr>
          <p:cNvSpPr/>
          <p:nvPr/>
        </p:nvSpPr>
        <p:spPr>
          <a:xfrm>
            <a:off x="3077597" y="4026862"/>
            <a:ext cx="2700000" cy="270000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8718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43F340-5F43-FB00-ECC0-CE2C0B55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2022</a:t>
            </a: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6E16BBE7-8805-EF32-894C-CFDA06B043C2}"/>
              </a:ext>
            </a:extLst>
          </p:cNvPr>
          <p:cNvSpPr/>
          <p:nvPr/>
        </p:nvSpPr>
        <p:spPr>
          <a:xfrm>
            <a:off x="923443" y="1481138"/>
            <a:ext cx="2700000" cy="2700000"/>
          </a:xfrm>
          <a:prstGeom prst="ellipse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28DB3996-0FF9-BE60-E3EC-CB63A92BFCC3}"/>
              </a:ext>
            </a:extLst>
          </p:cNvPr>
          <p:cNvSpPr/>
          <p:nvPr/>
        </p:nvSpPr>
        <p:spPr>
          <a:xfrm>
            <a:off x="8217742" y="1404938"/>
            <a:ext cx="2700000" cy="2700000"/>
          </a:xfrm>
          <a:prstGeom prst="ellipse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1A18960-1503-764C-588C-2D96DCFEBFC6}"/>
              </a:ext>
            </a:extLst>
          </p:cNvPr>
          <p:cNvSpPr/>
          <p:nvPr/>
        </p:nvSpPr>
        <p:spPr>
          <a:xfrm>
            <a:off x="4713588" y="1391782"/>
            <a:ext cx="2700000" cy="2700000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63A5B73D-738F-7071-683C-76FBA1B92CF8}"/>
              </a:ext>
            </a:extLst>
          </p:cNvPr>
          <p:cNvSpPr/>
          <p:nvPr/>
        </p:nvSpPr>
        <p:spPr>
          <a:xfrm>
            <a:off x="3077597" y="4026862"/>
            <a:ext cx="2700000" cy="2700000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8A1FE8A6-0A41-DBE9-9AC8-68CCE6BC3A84}"/>
              </a:ext>
            </a:extLst>
          </p:cNvPr>
          <p:cNvSpPr/>
          <p:nvPr/>
        </p:nvSpPr>
        <p:spPr>
          <a:xfrm>
            <a:off x="6717675" y="3792875"/>
            <a:ext cx="2700000" cy="2700000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63712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11</Words>
  <Application>Microsoft Office PowerPoint</Application>
  <PresentationFormat>Widescreen</PresentationFormat>
  <Paragraphs>11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di Office</vt:lpstr>
      <vt:lpstr>1948</vt:lpstr>
      <vt:lpstr>1953</vt:lpstr>
      <vt:lpstr>1979</vt:lpstr>
      <vt:lpstr>1979</vt:lpstr>
      <vt:lpstr>1996</vt:lpstr>
      <vt:lpstr>2001</vt:lpstr>
      <vt:lpstr>2013</vt:lpstr>
      <vt:lpstr>2022</vt:lpstr>
      <vt:lpstr>2022</vt:lpstr>
      <vt:lpstr>REGIONALI</vt:lpstr>
      <vt:lpstr>2000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1948</dc:title>
  <dc:creator>Marco Cazzola</dc:creator>
  <cp:lastModifiedBy>Marco Cazzola</cp:lastModifiedBy>
  <cp:revision>5</cp:revision>
  <dcterms:created xsi:type="dcterms:W3CDTF">2023-11-15T19:39:24Z</dcterms:created>
  <dcterms:modified xsi:type="dcterms:W3CDTF">2023-12-24T10:57:04Z</dcterms:modified>
</cp:coreProperties>
</file>